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87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3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526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7063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088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947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991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654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16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26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99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8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4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76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15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55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5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5ED3D-FFF7-4827-AFA9-C0C7555CD368}" type="datetimeFigureOut">
              <a:rPr lang="fr-FR" smtClean="0"/>
              <a:t>04/06/2015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E5E0C-556D-423D-9310-C7B55C5A2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97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2481464"/>
          </a:xfrm>
        </p:spPr>
        <p:txBody>
          <a:bodyPr/>
          <a:lstStyle/>
          <a:p>
            <a:r>
              <a:rPr lang="fr-FR" dirty="0" smtClean="0"/>
              <a:t>La section STMG bien plus qu’un BAC…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76872"/>
            <a:ext cx="4486652" cy="32403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563888" y="5733256"/>
            <a:ext cx="23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Humeyra</a:t>
            </a:r>
            <a:r>
              <a:rPr lang="fr-FR" sz="1200" dirty="0" smtClean="0"/>
              <a:t> et </a:t>
            </a:r>
            <a:r>
              <a:rPr lang="fr-FR" sz="1200" dirty="0" err="1" smtClean="0"/>
              <a:t>Seda</a:t>
            </a:r>
            <a:r>
              <a:rPr lang="fr-FR" sz="1200" dirty="0" smtClean="0"/>
              <a:t> OFLAZ</a:t>
            </a:r>
          </a:p>
          <a:p>
            <a:r>
              <a:rPr lang="fr-FR" sz="1200" dirty="0" smtClean="0"/>
              <a:t>Sarah YILDIRIM</a:t>
            </a:r>
          </a:p>
          <a:p>
            <a:r>
              <a:rPr lang="fr-FR" sz="1200" dirty="0" smtClean="0"/>
              <a:t>Enola LANDRY</a:t>
            </a:r>
          </a:p>
          <a:p>
            <a:r>
              <a:rPr lang="fr-FR" sz="1200" dirty="0" smtClean="0"/>
              <a:t>Elèves de 1STMG2 - 2015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7713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512" y="764704"/>
            <a:ext cx="6896534" cy="1080938"/>
          </a:xfrm>
        </p:spPr>
        <p:txBody>
          <a:bodyPr/>
          <a:lstStyle/>
          <a:p>
            <a:pPr algn="ctr"/>
            <a:r>
              <a:rPr lang="fr-FR" dirty="0" smtClean="0"/>
              <a:t>Venez en STMG vous irez </a:t>
            </a:r>
            <a:r>
              <a:rPr lang="fr-FR" sz="2000" dirty="0" smtClean="0"/>
              <a:t>(peut-être) </a:t>
            </a:r>
            <a:r>
              <a:rPr lang="fr-FR" dirty="0" smtClean="0"/>
              <a:t>à Londres.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40" y="3573016"/>
            <a:ext cx="5922477" cy="3108687"/>
          </a:xfrm>
        </p:spPr>
      </p:pic>
      <p:sp>
        <p:nvSpPr>
          <p:cNvPr id="5" name="ZoneTexte 4"/>
          <p:cNvSpPr txBox="1"/>
          <p:nvPr/>
        </p:nvSpPr>
        <p:spPr>
          <a:xfrm>
            <a:off x="2267744" y="2003356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FF00"/>
                </a:solidFill>
              </a:rPr>
              <a:t>Ferez-vous partie de la classe élue pour faire ce voyage? </a:t>
            </a:r>
            <a:endParaRPr lang="fr-FR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897124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Bell MT" pitchFamily="18" charset="0"/>
              </a:rPr>
              <a:t/>
            </a:r>
            <a:br>
              <a:rPr lang="fr-FR" dirty="0" smtClean="0">
                <a:latin typeface="Bell MT" pitchFamily="18" charset="0"/>
              </a:rPr>
            </a:br>
            <a:r>
              <a:rPr lang="fr-FR" dirty="0">
                <a:latin typeface="Bell MT" pitchFamily="18" charset="0"/>
              </a:rPr>
              <a:t/>
            </a:r>
            <a:br>
              <a:rPr lang="fr-FR" dirty="0">
                <a:latin typeface="Bell MT" pitchFamily="18" charset="0"/>
              </a:rPr>
            </a:br>
            <a:r>
              <a:rPr lang="fr-FR" dirty="0" smtClean="0">
                <a:latin typeface="Bell MT" pitchFamily="18" charset="0"/>
              </a:rPr>
              <a:t/>
            </a:r>
            <a:br>
              <a:rPr lang="fr-FR" dirty="0" smtClean="0">
                <a:latin typeface="Bell MT" pitchFamily="18" charset="0"/>
              </a:rPr>
            </a:br>
            <a:r>
              <a:rPr lang="fr-FR" dirty="0" smtClean="0">
                <a:latin typeface="Bell MT" pitchFamily="18" charset="0"/>
              </a:rPr>
              <a:t/>
            </a:r>
            <a:br>
              <a:rPr lang="fr-FR" dirty="0" smtClean="0">
                <a:latin typeface="Bell MT" pitchFamily="18" charset="0"/>
              </a:rPr>
            </a:br>
            <a:r>
              <a:rPr lang="fr-FR" dirty="0" smtClean="0">
                <a:latin typeface="Bell MT" pitchFamily="18" charset="0"/>
              </a:rPr>
              <a:t/>
            </a:r>
            <a:br>
              <a:rPr lang="fr-FR" dirty="0" smtClean="0">
                <a:latin typeface="Bell MT" pitchFamily="18" charset="0"/>
              </a:rPr>
            </a:br>
            <a:endParaRPr lang="fr-FR" dirty="0">
              <a:latin typeface="Bell MT" pitchFamily="18" charset="0"/>
            </a:endParaRPr>
          </a:p>
        </p:txBody>
      </p:sp>
      <p:pic>
        <p:nvPicPr>
          <p:cNvPr id="5" name="Espace réservé du contenu 4" descr="londreeeee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7824" y="2149852"/>
            <a:ext cx="3483357" cy="4493857"/>
          </a:xfrm>
        </p:spPr>
      </p:pic>
      <p:sp>
        <p:nvSpPr>
          <p:cNvPr id="3" name="ZoneTexte 2"/>
          <p:cNvSpPr txBox="1"/>
          <p:nvPr/>
        </p:nvSpPr>
        <p:spPr>
          <a:xfrm>
            <a:off x="755576" y="836712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Voyage à Londres.</a:t>
            </a:r>
          </a:p>
          <a:p>
            <a:pPr algn="ctr"/>
            <a:r>
              <a:rPr lang="fr-FR" sz="2000" dirty="0" smtClean="0"/>
              <a:t>Plus qu’un grand changement, un dépaysement… 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La GRANDE roue ! </a:t>
            </a:r>
            <a:br>
              <a:rPr lang="fr-FR" dirty="0" smtClean="0"/>
            </a:br>
            <a:r>
              <a:rPr lang="fr-FR" sz="2800" dirty="0" smtClean="0"/>
              <a:t>(</a:t>
            </a:r>
            <a:r>
              <a:rPr lang="fr-FR" sz="2000" dirty="0" smtClean="0"/>
              <a:t>Mais ce n’est pas la fête foraine)</a:t>
            </a:r>
            <a:endParaRPr lang="fr-FR" sz="2800" dirty="0"/>
          </a:p>
        </p:txBody>
      </p:sp>
      <p:pic>
        <p:nvPicPr>
          <p:cNvPr id="4" name="Espace réservé du contenu 3" descr="londre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768" y="2060848"/>
            <a:ext cx="3404350" cy="46422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Décoration de noël à Londres.</a:t>
            </a:r>
            <a:r>
              <a:rPr lang="fr-FR" sz="2000" dirty="0" smtClean="0"/>
              <a:t> (mais elles sont là toute l’année)</a:t>
            </a:r>
            <a:endParaRPr lang="fr-FR" sz="2000" dirty="0"/>
          </a:p>
        </p:txBody>
      </p:sp>
      <p:pic>
        <p:nvPicPr>
          <p:cNvPr id="4" name="Espace réservé du contenu 3" descr="londre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2132856"/>
            <a:ext cx="6096533" cy="45533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Bus typiques de London.</a:t>
            </a:r>
            <a:endParaRPr lang="fr-FR" dirty="0"/>
          </a:p>
        </p:txBody>
      </p:sp>
      <p:pic>
        <p:nvPicPr>
          <p:cNvPr id="4" name="Espace réservé du contenu 3" descr="loond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1760" y="2132856"/>
            <a:ext cx="3554236" cy="45816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6896534" cy="1080938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Invasion de Buckingham Palace.</a:t>
            </a:r>
            <a:br>
              <a:rPr lang="fr-FR" dirty="0" smtClean="0"/>
            </a:br>
            <a:r>
              <a:rPr lang="fr-FR" sz="3100" dirty="0" smtClean="0"/>
              <a:t> </a:t>
            </a:r>
            <a:r>
              <a:rPr lang="fr-FR" sz="2200" dirty="0" smtClean="0"/>
              <a:t>(C’est comme ça tous les jours…) </a:t>
            </a:r>
            <a:endParaRPr lang="fr-FR" sz="2700" dirty="0"/>
          </a:p>
        </p:txBody>
      </p:sp>
      <p:pic>
        <p:nvPicPr>
          <p:cNvPr id="4" name="Espace réservé du contenu 3" descr="lond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2276872"/>
            <a:ext cx="5824752" cy="43685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Petit centre commercial!</a:t>
            </a:r>
            <a:br>
              <a:rPr lang="fr-FR" dirty="0" smtClean="0"/>
            </a:br>
            <a:r>
              <a:rPr lang="fr-FR" sz="2200" dirty="0" smtClean="0"/>
              <a:t> (3 étages rien que ça ! ) </a:t>
            </a:r>
            <a:endParaRPr lang="fr-FR" dirty="0"/>
          </a:p>
        </p:txBody>
      </p:sp>
      <p:pic>
        <p:nvPicPr>
          <p:cNvPr id="4" name="Espace réservé du contenu 3" descr="londr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784" y="2060848"/>
            <a:ext cx="3389360" cy="46218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De tout à Londres… même des ours géants et vivants! </a:t>
            </a:r>
            <a:endParaRPr lang="fr-FR" dirty="0"/>
          </a:p>
        </p:txBody>
      </p:sp>
      <p:pic>
        <p:nvPicPr>
          <p:cNvPr id="4" name="Espace réservé du contenu 3" descr="lond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768" y="2060848"/>
            <a:ext cx="3423845" cy="46688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Temps magnifique accompagné d’un GRAND soleil, avec vue sur </a:t>
            </a:r>
            <a:r>
              <a:rPr lang="fr-FR" dirty="0" err="1" smtClean="0"/>
              <a:t>Big</a:t>
            </a:r>
            <a:r>
              <a:rPr lang="fr-FR" dirty="0" smtClean="0"/>
              <a:t> Ben.</a:t>
            </a:r>
            <a:endParaRPr lang="fr-FR" dirty="0"/>
          </a:p>
        </p:txBody>
      </p:sp>
      <p:pic>
        <p:nvPicPr>
          <p:cNvPr id="4" name="Espace réservé du contenu 3" descr="looond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6132" y="2132856"/>
            <a:ext cx="6053195" cy="45398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84</TotalTime>
  <Words>112</Words>
  <Application>Microsoft Office PowerPoint</Application>
  <PresentationFormat>Affichage à l'écran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Bell MT</vt:lpstr>
      <vt:lpstr>Trebuchet MS</vt:lpstr>
      <vt:lpstr>Berlin</vt:lpstr>
      <vt:lpstr>La section STMG bien plus qu’un BAC… </vt:lpstr>
      <vt:lpstr>     </vt:lpstr>
      <vt:lpstr>La GRANDE roue !  (Mais ce n’est pas la fête foraine)</vt:lpstr>
      <vt:lpstr>Décoration de noël à Londres. (mais elles sont là toute l’année)</vt:lpstr>
      <vt:lpstr>Bus typiques de London.</vt:lpstr>
      <vt:lpstr>Invasion de Buckingham Palace.  (C’est comme ça tous les jours…) </vt:lpstr>
      <vt:lpstr>Petit centre commercial!  (3 étages rien que ça ! ) </vt:lpstr>
      <vt:lpstr>De tout à Londres… même des ours géants et vivants! </vt:lpstr>
      <vt:lpstr>Temps magnifique accompagné d’un GRAND soleil, avec vue sur Big Ben.</vt:lpstr>
      <vt:lpstr>Venez en STMG vous irez (peut-être) à Londres.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VOYAGE A LONDRES</dc:title>
  <dc:creator>USER</dc:creator>
  <cp:lastModifiedBy>faiza.djelaili</cp:lastModifiedBy>
  <cp:revision>9</cp:revision>
  <dcterms:created xsi:type="dcterms:W3CDTF">2015-05-31T13:48:23Z</dcterms:created>
  <dcterms:modified xsi:type="dcterms:W3CDTF">2015-06-04T13:33:53Z</dcterms:modified>
</cp:coreProperties>
</file>